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8069F-024B-4569-BE75-3937FDAC2FF7}" v="1" dt="2026-10-05T11:40:49.7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en Sytsma" userId="7546735c-6fd1-43d6-a213-db8455ae75cd" providerId="ADAL" clId="{2CF17208-437C-4755-9E51-67612A273C22}"/>
    <pc:docChg chg="modSld">
      <pc:chgData name="Heleen Sytsma" userId="7546735c-6fd1-43d6-a213-db8455ae75cd" providerId="ADAL" clId="{2CF17208-437C-4755-9E51-67612A273C22}" dt="2026-10-05T13:00:02.037" v="4" actId="20577"/>
      <pc:docMkLst>
        <pc:docMk/>
      </pc:docMkLst>
      <pc:sldChg chg="addSp modSp mod">
        <pc:chgData name="Heleen Sytsma" userId="7546735c-6fd1-43d6-a213-db8455ae75cd" providerId="ADAL" clId="{2CF17208-437C-4755-9E51-67612A273C22}" dt="2026-10-05T13:00:02.037" v="4" actId="20577"/>
        <pc:sldMkLst>
          <pc:docMk/>
          <pc:sldMk cId="125643828" sldId="256"/>
        </pc:sldMkLst>
        <pc:spChg chg="mod">
          <ac:chgData name="Heleen Sytsma" userId="7546735c-6fd1-43d6-a213-db8455ae75cd" providerId="ADAL" clId="{2CF17208-437C-4755-9E51-67612A273C22}" dt="2026-10-05T13:00:02.037" v="4" actId="20577"/>
          <ac:spMkLst>
            <pc:docMk/>
            <pc:sldMk cId="125643828" sldId="256"/>
            <ac:spMk id="2" creationId="{5C663CFD-1C0D-C1B8-9F1B-39DA6DC27E6A}"/>
          </ac:spMkLst>
        </pc:spChg>
        <pc:spChg chg="mod">
          <ac:chgData name="Heleen Sytsma" userId="7546735c-6fd1-43d6-a213-db8455ae75cd" providerId="ADAL" clId="{2CF17208-437C-4755-9E51-67612A273C22}" dt="2026-10-05T12:59:48.585" v="1" actId="207"/>
          <ac:spMkLst>
            <pc:docMk/>
            <pc:sldMk cId="125643828" sldId="256"/>
            <ac:spMk id="8" creationId="{004116D1-EFD2-F918-B0ED-1DF697F8D3F4}"/>
          </ac:spMkLst>
        </pc:spChg>
        <pc:spChg chg="add mod">
          <ac:chgData name="Heleen Sytsma" userId="7546735c-6fd1-43d6-a213-db8455ae75cd" providerId="ADAL" clId="{2CF17208-437C-4755-9E51-67612A273C22}" dt="2026-10-05T11:40:49.778" v="0" actId="767"/>
          <ac:spMkLst>
            <pc:docMk/>
            <pc:sldMk cId="125643828" sldId="256"/>
            <ac:spMk id="13" creationId="{1A3E90C4-1115-891D-EA8B-87F08DF82D2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CF463-4204-46FA-84AD-28876DAA01A9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98396-CABA-44F2-AAB4-EE993C7C6E1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381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A98396-CABA-44F2-AAB4-EE993C7C6E1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12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D58BDA-1673-E041-7B9C-93645AF303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600D86B-0C8D-6A00-7913-924F6691E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6DB22DE-986F-16F9-61E4-FBD2EEF5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0962BF-1F37-75EE-31F5-EA763FCE2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CE1916-56FB-3108-1ECF-F7627EC41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335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6D0DA-C87A-C043-B985-F28996073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2DA19A-E37F-2829-69B0-98D2E8F41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E180D91-65EC-AB20-7D41-70B17D52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20A3FE-69B1-79D2-CB7C-5DD4F2F7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F3DF48-9B5E-4411-4CAA-A4BCE3E99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307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FDDB3-D275-7A94-A1DD-46D9BE5B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F1F4C1-00EE-424B-5C89-913B071A5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F12513-D10F-6287-DB83-191003087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7ADDC7-0494-D823-583A-BA899514C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6B9638-4E72-4BF5-2FDF-EBCCEADEF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981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8BEDD8-5B6A-52D4-031B-5E2FD8F2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EA492A-EF17-DE2C-7D35-E12D661D3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9C2AAEC-8B44-C23E-CA00-8F5F2428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09C8B38-B048-D6B6-31EB-AC926873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0C8FCDE-1512-CC5B-1AF0-65EF98E16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803D9D-6DC7-6147-4F0D-81B05C1E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6069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A7F565-0D76-52BF-D50D-96F6F3FA7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882699F-8A6C-CB1D-EFBD-0EC34E51C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477D76-2090-6EB0-F702-9FCBA09E4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BD5464-575C-2C29-FBC4-D81522F06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09C2DBD-F121-B754-8FA9-CE1B59E9F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77AAD7C-0044-FBCA-AC92-6BD06DDE1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A185E11-4160-FF08-25E9-5F20C158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401049F-1480-2E25-48A1-018C0A418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750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6FBA2-4F06-2B1A-912D-BCA8956C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96B1FAC-3FB8-6832-C8C4-756743637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1BDCB63-405C-4918-FB90-AA8C0CA55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E61EC04-942A-5C50-6013-F57E29752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668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F20CF2B-9072-62CE-6233-616B67DB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EEB17E6-9EF7-A711-586D-5C83E3F3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57CB9B-4949-F196-BCEC-5BD0ABAF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49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305A03-E8B1-7914-CA57-D5315DAD7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ED1709-6C7B-54E8-D5C8-556157EAD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D4C0181-2D45-056B-0F2E-3CA15C85AB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00132AD-7700-7F19-3F30-AEEA71DE0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3D13F5-74D6-6047-7938-18F22EB3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0DD1362-A90D-1AE2-C635-87DFC0140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06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04943-14D5-628A-FEE6-AA0ECF967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4D83C65-23CD-98FC-A8E9-A721CB380C8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3FC9FEC-0140-6D49-CEB5-E936FA7CC5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71D2560-1C54-F3E6-ACE9-5CA1E93AF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8006C2B-1576-406A-7442-E10D029A4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E51CD54-A949-2A57-453D-4FF3EAD3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8349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88FF2C-20A7-BC76-FD1F-7D7683B28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5AEB710-21D1-DF03-6158-F285ECA05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4B6B035-F0D8-AA86-6535-5719ADE7C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00BF4DF-00DE-E389-E1BC-163D93690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85443C-4597-36B7-EA10-DF97CE51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809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9D35CC5-191D-91CF-4C11-5C98E83F1B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D2E3488-7B2F-FECA-BEDD-7DAECEA6B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7F8DE1-A5C6-239E-A9F6-5863C7C9A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E69709-7BA9-D5EF-B45B-1450F248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6D3497-A4EF-670E-1C8B-36FC0935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6858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DEA7E5A-6771-D04F-6A99-B3BA375F5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4F394A6-938B-22F0-416F-7C25C7EDE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2B4496A-2188-2A77-590F-11D44F0666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3CE201-AFF5-4362-A39D-C42DA6433715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084267-D320-1E95-B11A-AF7E21C993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7E6DC00-C044-F7EA-13BB-1E26E12E7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539380-768B-43C3-884C-C1B3931A51A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27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562088" y="1481328"/>
            <a:ext cx="22860" cy="4553712"/>
          </a:xfrm>
          <a:prstGeom prst="rect">
            <a:avLst/>
          </a:prstGeom>
          <a:solidFill>
            <a:srgbClr val="BC9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Montserra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1520" y="1225296"/>
            <a:ext cx="1051560" cy="50292"/>
          </a:xfrm>
          <a:prstGeom prst="rect">
            <a:avLst/>
          </a:prstGeom>
          <a:solidFill>
            <a:srgbClr val="7A2A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latin typeface="Montserra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663CFD-1C0D-C1B8-9F1B-39DA6DC27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232" y="438912"/>
            <a:ext cx="10789920" cy="658368"/>
          </a:xfrm>
        </p:spPr>
        <p:txBody>
          <a:bodyPr wrap="square" lIns="0" tIns="0" rIns="0" bIns="0" anchor="ctr"/>
          <a:lstStyle/>
          <a:p>
            <a:pPr algn="l"/>
            <a:r>
              <a:rPr lang="nl-NL" sz="3800" b="1" dirty="0">
                <a:solidFill>
                  <a:srgbClr val="322725"/>
                </a:solidFill>
                <a:latin typeface="Montserrat"/>
              </a:rPr>
              <a:t>Synode Best </a:t>
            </a:r>
            <a:r>
              <a:rPr lang="nl-NL" sz="3800" b="1">
                <a:solidFill>
                  <a:srgbClr val="322725"/>
                </a:solidFill>
                <a:latin typeface="Montserrat"/>
              </a:rPr>
              <a:t>2026 is geopend</a:t>
            </a:r>
            <a:endParaRPr lang="nl-NL" dirty="0">
              <a:latin typeface="Montserrat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1A16446-C166-2A97-740F-5C4174B15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5423" y="1460040"/>
            <a:ext cx="3611880" cy="263143"/>
          </a:xfrm>
        </p:spPr>
        <p:txBody>
          <a:bodyPr wrap="square" lIns="0" tIns="0" rIns="0" bIns="0">
            <a:normAutofit fontScale="92500" lnSpcReduction="10000"/>
          </a:bodyPr>
          <a:lstStyle/>
          <a:p>
            <a:pPr algn="l"/>
            <a:r>
              <a:rPr lang="nl-NL" sz="2300" b="1" dirty="0">
                <a:solidFill>
                  <a:srgbClr val="993300"/>
                </a:solidFill>
                <a:latin typeface="Montserrat"/>
              </a:rPr>
              <a:t>Het moderamen</a:t>
            </a:r>
            <a:endParaRPr lang="nl-NL" dirty="0">
              <a:solidFill>
                <a:srgbClr val="993300"/>
              </a:solidFill>
              <a:latin typeface="Montserrat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F80E39-0474-9850-9C63-0C7885498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76279" y="1883664"/>
            <a:ext cx="3621024" cy="258846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7CD55A7-7FBB-008F-BBB8-143FA901CB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520" y="1883664"/>
            <a:ext cx="6656832" cy="442055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04116D1-EFD2-F918-B0ED-1DF697F8D3F4}"/>
              </a:ext>
            </a:extLst>
          </p:cNvPr>
          <p:cNvSpPr txBox="1"/>
          <p:nvPr/>
        </p:nvSpPr>
        <p:spPr>
          <a:xfrm>
            <a:off x="731520" y="1466049"/>
            <a:ext cx="6537960" cy="32316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l"/>
            <a:r>
              <a:rPr lang="nl-NL" sz="2000" b="1" dirty="0">
                <a:solidFill>
                  <a:srgbClr val="993300"/>
                </a:solidFill>
                <a:latin typeface="Montserrat"/>
              </a:rPr>
              <a:t>De</a:t>
            </a:r>
            <a:r>
              <a:rPr lang="nl-NL" sz="2000" b="1" dirty="0">
                <a:solidFill>
                  <a:srgbClr val="7A2A39"/>
                </a:solidFill>
                <a:latin typeface="Montserrat"/>
              </a:rPr>
              <a:t> </a:t>
            </a:r>
            <a:r>
              <a:rPr lang="nl-NL" sz="2100" b="1" dirty="0">
                <a:solidFill>
                  <a:srgbClr val="993300"/>
                </a:solidFill>
                <a:latin typeface="Montserrat"/>
              </a:rPr>
              <a:t>afgevaardigden</a:t>
            </a:r>
            <a:endParaRPr lang="nl-NL" sz="2100" dirty="0">
              <a:solidFill>
                <a:srgbClr val="993300"/>
              </a:solidFill>
              <a:latin typeface="Montserrat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46128607-B8EC-5B36-FA98-E633E6606F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743" y="4529949"/>
            <a:ext cx="2296737" cy="2296737"/>
          </a:xfrm>
          <a:prstGeom prst="rect">
            <a:avLst/>
          </a:prstGeom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1A3E90C4-1115-891D-EA8B-87F08DF82D2C}"/>
              </a:ext>
            </a:extLst>
          </p:cNvPr>
          <p:cNvSpPr txBox="1"/>
          <p:nvPr/>
        </p:nvSpPr>
        <p:spPr>
          <a:xfrm>
            <a:off x="8169471" y="5028628"/>
            <a:ext cx="11908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100" b="1" dirty="0">
                <a:solidFill>
                  <a:srgbClr val="993300"/>
                </a:solidFill>
                <a:latin typeface="Montserrat ExtraBold" panose="00000900000000000000" pitchFamily="2" charset="0"/>
              </a:rPr>
              <a:t>Lees</a:t>
            </a:r>
            <a:r>
              <a:rPr lang="nl-NL" sz="2100" b="1" dirty="0">
                <a:solidFill>
                  <a:srgbClr val="993300"/>
                </a:solidFill>
                <a:latin typeface="Montserrat Medium" panose="00000600000000000000" pitchFamily="2" charset="0"/>
              </a:rPr>
              <a:t> </a:t>
            </a:r>
            <a:r>
              <a:rPr lang="nl-NL" sz="2100" b="1" dirty="0">
                <a:solidFill>
                  <a:srgbClr val="993300"/>
                </a:solidFill>
                <a:latin typeface="Montserrat ExtraBold" panose="00000900000000000000" pitchFamily="2" charset="0"/>
              </a:rPr>
              <a:t>meer:</a:t>
            </a:r>
            <a:r>
              <a:rPr lang="nl-NL" sz="2100" b="1" dirty="0">
                <a:solidFill>
                  <a:srgbClr val="993300"/>
                </a:solidFill>
                <a:latin typeface="Montserrat Medium" panose="000006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64382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</Words>
  <Application>Microsoft Office PowerPoint</Application>
  <PresentationFormat>Breedbeeld</PresentationFormat>
  <Paragraphs>5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Montserrat</vt:lpstr>
      <vt:lpstr>Montserrat ExtraBold</vt:lpstr>
      <vt:lpstr>Montserrat Medium</vt:lpstr>
      <vt:lpstr>Kantoorthema</vt:lpstr>
      <vt:lpstr>Synode Best 2026 is geopend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Heleen S</dc:creator>
  <cp:lastModifiedBy>Heleen S</cp:lastModifiedBy>
  <cp:revision>1</cp:revision>
  <dcterms:created xsi:type="dcterms:W3CDTF">2026-10-05T11:19:21Z</dcterms:created>
  <dcterms:modified xsi:type="dcterms:W3CDTF">2026-10-05T13:00:10Z</dcterms:modified>
</cp:coreProperties>
</file>