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481188-8F9A-49C1-8EA5-29A858287E8F}" v="1" dt="2026-09-14T09:55:47.7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en Sytsma" userId="7546735c-6fd1-43d6-a213-db8455ae75cd" providerId="ADAL" clId="{2CF17208-437C-4755-9E51-67612A273C22}"/>
    <pc:docChg chg="custSel modSld">
      <pc:chgData name="Heleen Sytsma" userId="7546735c-6fd1-43d6-a213-db8455ae75cd" providerId="ADAL" clId="{2CF17208-437C-4755-9E51-67612A273C22}" dt="2026-09-14T09:57:18.304" v="118" actId="1076"/>
      <pc:docMkLst>
        <pc:docMk/>
      </pc:docMkLst>
      <pc:sldChg chg="modSp mod">
        <pc:chgData name="Heleen Sytsma" userId="7546735c-6fd1-43d6-a213-db8455ae75cd" providerId="ADAL" clId="{2CF17208-437C-4755-9E51-67612A273C22}" dt="2026-09-14T09:55:59.384" v="50" actId="14100"/>
        <pc:sldMkLst>
          <pc:docMk/>
          <pc:sldMk cId="464014053" sldId="256"/>
        </pc:sldMkLst>
        <pc:spChg chg="mod">
          <ac:chgData name="Heleen Sytsma" userId="7546735c-6fd1-43d6-a213-db8455ae75cd" providerId="ADAL" clId="{2CF17208-437C-4755-9E51-67612A273C22}" dt="2026-09-14T09:55:19.220" v="26" actId="14100"/>
          <ac:spMkLst>
            <pc:docMk/>
            <pc:sldMk cId="464014053" sldId="256"/>
            <ac:spMk id="2" creationId="{7DE5200D-A6A8-B9DE-AEEB-568F3B893A1E}"/>
          </ac:spMkLst>
        </pc:spChg>
        <pc:spChg chg="mod">
          <ac:chgData name="Heleen Sytsma" userId="7546735c-6fd1-43d6-a213-db8455ae75cd" providerId="ADAL" clId="{2CF17208-437C-4755-9E51-67612A273C22}" dt="2026-09-14T09:55:49.944" v="49" actId="20577"/>
          <ac:spMkLst>
            <pc:docMk/>
            <pc:sldMk cId="464014053" sldId="256"/>
            <ac:spMk id="3" creationId="{8806DBBB-4338-77CF-A0D9-3A0157C23127}"/>
          </ac:spMkLst>
        </pc:spChg>
        <pc:picChg chg="mod">
          <ac:chgData name="Heleen Sytsma" userId="7546735c-6fd1-43d6-a213-db8455ae75cd" providerId="ADAL" clId="{2CF17208-437C-4755-9E51-67612A273C22}" dt="2026-09-14T09:55:59.384" v="50" actId="14100"/>
          <ac:picMkLst>
            <pc:docMk/>
            <pc:sldMk cId="464014053" sldId="256"/>
            <ac:picMk id="7" creationId="{9568236A-2E39-3F71-A3BA-1DFA27B45F26}"/>
          </ac:picMkLst>
        </pc:picChg>
      </pc:sldChg>
      <pc:sldChg chg="modSp mod">
        <pc:chgData name="Heleen Sytsma" userId="7546735c-6fd1-43d6-a213-db8455ae75cd" providerId="ADAL" clId="{2CF17208-437C-4755-9E51-67612A273C22}" dt="2026-09-14T09:57:18.304" v="118" actId="1076"/>
        <pc:sldMkLst>
          <pc:docMk/>
          <pc:sldMk cId="2954396692" sldId="258"/>
        </pc:sldMkLst>
        <pc:spChg chg="mod">
          <ac:chgData name="Heleen Sytsma" userId="7546735c-6fd1-43d6-a213-db8455ae75cd" providerId="ADAL" clId="{2CF17208-437C-4755-9E51-67612A273C22}" dt="2026-09-14T09:56:16.768" v="111" actId="6549"/>
          <ac:spMkLst>
            <pc:docMk/>
            <pc:sldMk cId="2954396692" sldId="258"/>
            <ac:spMk id="2" creationId="{63CAADC5-FC0A-42D3-8065-A8270B11139B}"/>
          </ac:spMkLst>
        </pc:spChg>
        <pc:spChg chg="mod">
          <ac:chgData name="Heleen Sytsma" userId="7546735c-6fd1-43d6-a213-db8455ae75cd" providerId="ADAL" clId="{2CF17208-437C-4755-9E51-67612A273C22}" dt="2026-09-14T09:56:50.381" v="114" actId="14100"/>
          <ac:spMkLst>
            <pc:docMk/>
            <pc:sldMk cId="2954396692" sldId="258"/>
            <ac:spMk id="3" creationId="{8B8E4914-850E-4744-809D-0EBBB7A6160C}"/>
          </ac:spMkLst>
        </pc:spChg>
        <pc:picChg chg="mod">
          <ac:chgData name="Heleen Sytsma" userId="7546735c-6fd1-43d6-a213-db8455ae75cd" providerId="ADAL" clId="{2CF17208-437C-4755-9E51-67612A273C22}" dt="2026-09-14T09:57:10.852" v="117" actId="1076"/>
          <ac:picMkLst>
            <pc:docMk/>
            <pc:sldMk cId="2954396692" sldId="258"/>
            <ac:picMk id="5" creationId="{B1FFC469-1241-4FA5-ADFA-0C9C66EF5004}"/>
          </ac:picMkLst>
        </pc:picChg>
        <pc:picChg chg="mod">
          <ac:chgData name="Heleen Sytsma" userId="7546735c-6fd1-43d6-a213-db8455ae75cd" providerId="ADAL" clId="{2CF17208-437C-4755-9E51-67612A273C22}" dt="2026-09-14T09:57:18.304" v="118" actId="1076"/>
          <ac:picMkLst>
            <pc:docMk/>
            <pc:sldMk cId="2954396692" sldId="258"/>
            <ac:picMk id="7" creationId="{B2204FDD-2DBB-4E30-BCB7-2EFE1942831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24F8E0-C36B-C6A2-1115-A6ACDD1C76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9C9EE20-D525-8B62-B421-C240540F5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0E2EEB4-D539-8FF0-8229-D43DB54D8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1B9B-4B86-4CC7-B4AE-EEDC0CB962CD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BEEAE7-C996-1ECC-F392-6D41E997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7FDD5F5-F636-744F-A877-D593B8028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5F01-19D8-4E20-A2CF-BDBDB57C67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7085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D14675-FE48-6B09-C756-3C0A0E3F1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41B235C-7852-E996-533C-0B7861796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4B605D2-013C-0AB5-1F09-4F989A6CE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1B9B-4B86-4CC7-B4AE-EEDC0CB962CD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BEC59D2-8F8A-2CAF-FC56-53347E691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60F2AC-C724-58B8-9002-9BFE0B64E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5F01-19D8-4E20-A2CF-BDBDB57C67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4490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EF566F-6020-0E12-966F-5DBFF522F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7308A5E-97BD-EB60-F4C4-6585E6BD6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36F9B3-E879-B822-6F68-329654BFC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1B9B-4B86-4CC7-B4AE-EEDC0CB962CD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4397D12-4A49-3083-E1B6-39836938A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D23339-57C0-52D9-B825-0906938F9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5F01-19D8-4E20-A2CF-BDBDB57C67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752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FBBE49-8C75-C91B-5EFA-69FC3D7F0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A51F88-702A-D7F9-2F93-8D532983F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CB7AAD2-9DD4-05FC-55E5-94F7E6D0C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18B1CC2-A894-061A-4FF7-5E3B4F2CE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1B9B-4B86-4CC7-B4AE-EEDC0CB962CD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F4E830D-6EC0-0CF0-4BC3-4DB65D52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DFA0366-0398-0D9F-CFB1-0B772BA6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5F01-19D8-4E20-A2CF-BDBDB57C67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5839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227020-CABB-F586-47EE-4811DDD72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699FF85-43D7-B029-8899-1E934F476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8032047-F7CC-574E-178C-33E71E981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987620D-1DC8-3A6B-29A1-258657587D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0036AD8-7F85-2C3F-C4D9-1F71286C52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BC48C1A-414C-54B0-9C4C-F0A352789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1B9B-4B86-4CC7-B4AE-EEDC0CB962CD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05E836C-BF36-BD16-005D-BFEFF479A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D3AEE25-73B9-EBA7-9316-17EF1EB8D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5F01-19D8-4E20-A2CF-BDBDB57C67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163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F727B0-57A8-174A-1FE9-2EE39B45B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95BFD8A-7903-5F2B-277A-75E303DDA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1B9B-4B86-4CC7-B4AE-EEDC0CB962CD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19FCDF6-E73B-0445-0EE2-95B87B63D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EC501A7-18DD-EBE6-1EC6-C1202FCFE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5F01-19D8-4E20-A2CF-BDBDB57C67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6335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FA32956-3725-6456-4B2C-C367638AE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1B9B-4B86-4CC7-B4AE-EEDC0CB962CD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04B5268-25D6-96A2-0BA0-CF45F4290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5F41BA6-0D82-55AE-BF5B-9D52D9FFE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5F01-19D8-4E20-A2CF-BDBDB57C67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3734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8E030-90E1-70DA-C530-9FEDA5DEF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819357-F2F5-B706-3567-719FDFEF2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663F8D2-569B-CBB4-5528-D4113CD9F1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D85669F-B4BA-F032-008A-E26236B71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1B9B-4B86-4CC7-B4AE-EEDC0CB962CD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83093CC-F95C-E53B-DB40-566E6E736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9740F0E-7D4B-FA47-CD49-51A570C79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5F01-19D8-4E20-A2CF-BDBDB57C67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0403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D240F9-488D-3869-2C57-4BAD0058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4E3AD63-FBF3-A75B-8C8E-9251B4D3DC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92B2A9E-CBD1-45E3-C5AE-678B5DB9B3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89F39F8-D5F6-D896-1C1E-235ED32BA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1B9B-4B86-4CC7-B4AE-EEDC0CB962CD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F153F61-CABE-F49F-B190-BE2DA707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460B5A8-E0A4-25EF-3282-AEAAE516B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5F01-19D8-4E20-A2CF-BDBDB57C67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71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442CC9-8E13-18BD-1113-AB72F2FFE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A1465F0-B286-B01C-CCCC-B950B4E51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4EC625C-001F-4391-676A-B0A2EE397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1B9B-4B86-4CC7-B4AE-EEDC0CB962CD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398F3C7-5082-F331-9AF7-859D6BEFB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42F4EC0-6028-C6AA-6425-FD138FE29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5F01-19D8-4E20-A2CF-BDBDB57C67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8991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7ACB5F8-7E32-5795-E975-648C457579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78714E5-5C8F-CA96-5307-4A8CC87B9C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65208D1-ED61-1BA1-69D4-E8974510E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1B9B-4B86-4CC7-B4AE-EEDC0CB962CD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DBFA4D-4DA6-986C-A215-F06CB0084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442F7A1-1972-3BCA-8CA4-4355B0D83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5F01-19D8-4E20-A2CF-BDBDB57C67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6635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3AFB3A6-75AF-B506-E50A-01C0C4370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AE365BA-0C11-CEBB-72F1-8C5ACD2BF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38E409-5F63-49AF-7048-0ABBB46E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C01B9B-4B86-4CC7-B4AE-EEDC0CB962CD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50B7CB4-5972-CDCB-3006-2807FE6063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C3D108B-A119-77B3-F460-9348B4372F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A45F01-19D8-4E20-A2CF-BDBDB57C67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6846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chtergro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1" name="Blauw vlak"/>
          <p:cNvSpPr/>
          <p:nvPr/>
        </p:nvSpPr>
        <p:spPr>
          <a:xfrm>
            <a:off x="0" y="0"/>
            <a:ext cx="6858000" cy="6858000"/>
          </a:xfrm>
          <a:prstGeom prst="rect">
            <a:avLst/>
          </a:prstGeom>
          <a:solidFill>
            <a:srgbClr val="2C2154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2" name="Accentstreep"/>
          <p:cNvSpPr/>
          <p:nvPr/>
        </p:nvSpPr>
        <p:spPr>
          <a:xfrm>
            <a:off x="685800" y="2560000"/>
            <a:ext cx="1300000" cy="80000"/>
          </a:xfrm>
          <a:prstGeom prst="rect">
            <a:avLst/>
          </a:prstGeom>
          <a:solidFill>
            <a:srgbClr val="90BC63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3" name="QR kaart"/>
          <p:cNvSpPr/>
          <p:nvPr/>
        </p:nvSpPr>
        <p:spPr>
          <a:xfrm>
            <a:off x="8225000" y="900000"/>
            <a:ext cx="2600000" cy="2600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20000" dist="50000" dir="5400000" algn="ctr" rotWithShape="0">
              <a:srgbClr val="2C2154">
                <a:alpha val="1800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E5200D-A6A8-B9DE-AEEB-568F3B893A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00000"/>
            <a:ext cx="6172200" cy="1560000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>
                <a:solidFill>
                  <a:srgbClr val="FFFFFF"/>
                </a:solidFill>
              </a:rPr>
              <a:t>De Synode van Best begint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806DBBB-4338-77CF-A0D9-3A0157C23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2900000"/>
            <a:ext cx="5486400" cy="2600000"/>
          </a:xfrm>
        </p:spPr>
        <p:txBody>
          <a:bodyPr>
            <a:noAutofit/>
          </a:bodyPr>
          <a:lstStyle/>
          <a:p>
            <a:pPr algn="l"/>
            <a:r>
              <a:rPr lang="nl-NL" sz="2000" dirty="0">
                <a:solidFill>
                  <a:srgbClr val="FFFFFF"/>
                </a:solidFill>
              </a:rPr>
              <a:t>Je bent van harte uitgenodigd om de kerkdienst die aan de opening van de synode voorafgaat bij te wonen of online te volgen.</a:t>
            </a:r>
          </a:p>
          <a:p>
            <a:pPr algn="l"/>
            <a:endParaRPr lang="nl-NL" sz="2000" dirty="0"/>
          </a:p>
          <a:p>
            <a:pPr algn="l"/>
            <a:r>
              <a:rPr lang="nl-NL" sz="2800" b="1" dirty="0">
                <a:solidFill>
                  <a:srgbClr val="90BC63"/>
                </a:solidFill>
              </a:rPr>
              <a:t>Zaterdag 3 oktober, 11:00</a:t>
            </a:r>
          </a:p>
          <a:p>
            <a:pPr algn="l"/>
            <a:r>
              <a:rPr lang="nl-NL" sz="1800" dirty="0">
                <a:solidFill>
                  <a:srgbClr val="FFFFFF"/>
                </a:solidFill>
              </a:rPr>
              <a:t>Lidwinakerk Best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A557048-6D60-0A5C-7035-6BA9F37BA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000" y="4150000"/>
            <a:ext cx="4000000" cy="166389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568236A-2E39-3F71-A3BA-1DFA27B45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000" y="309748"/>
            <a:ext cx="3040252" cy="304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14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chtergro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1" name="Groene zijbalk"/>
          <p:cNvSpPr/>
          <p:nvPr/>
        </p:nvSpPr>
        <p:spPr>
          <a:xfrm>
            <a:off x="0" y="0"/>
            <a:ext cx="560000" cy="6858000"/>
          </a:xfrm>
          <a:prstGeom prst="rect">
            <a:avLst/>
          </a:prstGeom>
          <a:solidFill>
            <a:srgbClr val="90BC63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2" name="Accentstreep"/>
          <p:cNvSpPr/>
          <p:nvPr/>
        </p:nvSpPr>
        <p:spPr>
          <a:xfrm>
            <a:off x="1100000" y="2560000"/>
            <a:ext cx="1300000" cy="80000"/>
          </a:xfrm>
          <a:prstGeom prst="rect">
            <a:avLst/>
          </a:prstGeom>
          <a:solidFill>
            <a:srgbClr val="2C2154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3" name="QR kaart"/>
          <p:cNvSpPr/>
          <p:nvPr/>
        </p:nvSpPr>
        <p:spPr>
          <a:xfrm>
            <a:off x="8400000" y="1000000"/>
            <a:ext cx="1700000" cy="1700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20000" dist="50000" dir="5400000" algn="ctr" rotWithShape="0">
              <a:srgbClr val="2C2154">
                <a:alpha val="1800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3CAADC5-FC0A-42D3-8065-A8270B1113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00" y="900000"/>
            <a:ext cx="6000000" cy="1560000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>
                <a:solidFill>
                  <a:srgbClr val="2C2154"/>
                </a:solidFill>
              </a:rPr>
              <a:t>De Synode van Best begint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B8E4914-850E-4744-809D-0EBBB7A61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00" y="2900000"/>
            <a:ext cx="6893626" cy="2600000"/>
          </a:xfrm>
        </p:spPr>
        <p:txBody>
          <a:bodyPr>
            <a:noAutofit/>
          </a:bodyPr>
          <a:lstStyle/>
          <a:p>
            <a:pPr algn="l"/>
            <a:r>
              <a:rPr lang="nl-NL" sz="2000" dirty="0">
                <a:solidFill>
                  <a:srgbClr val="3C3C4E"/>
                </a:solidFill>
              </a:rPr>
              <a:t>Je bent van harte uitgenodigd om de kerkdienst die aan de opening van de synode voorafgaat bij te wonen of online te volgen.</a:t>
            </a:r>
          </a:p>
          <a:p>
            <a:pPr algn="l"/>
            <a:endParaRPr lang="nl-NL" sz="1000" dirty="0"/>
          </a:p>
          <a:p>
            <a:pPr algn="l"/>
            <a:r>
              <a:rPr lang="nl-NL" sz="2800" b="1" dirty="0">
                <a:solidFill>
                  <a:srgbClr val="2F6B3C"/>
                </a:solidFill>
              </a:rPr>
              <a:t>Zaterdag 3 oktober, 11:00</a:t>
            </a:r>
          </a:p>
          <a:p>
            <a:pPr algn="l"/>
            <a:r>
              <a:rPr lang="nl-NL" sz="1800" dirty="0">
                <a:solidFill>
                  <a:srgbClr val="3C3C4E"/>
                </a:solidFill>
              </a:rPr>
              <a:t>Lidwinakerk Best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1FFC469-1241-4FA5-ADFA-0C9C66EF5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683" y="4515200"/>
            <a:ext cx="3550235" cy="14768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2204FDD-2DBB-4E30-BCB7-2EFE19428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813" y="1264000"/>
            <a:ext cx="2592000" cy="25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39669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72</Words>
  <Application>Microsoft Office PowerPoint</Application>
  <PresentationFormat>Breedbeeld</PresentationFormat>
  <Paragraphs>10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Kantoorthema</vt:lpstr>
      <vt:lpstr>De Synode van Best begint</vt:lpstr>
      <vt:lpstr>De Synode van Best begint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Heleen S</dc:creator>
  <cp:lastModifiedBy>Heleen Sytsma</cp:lastModifiedBy>
  <cp:revision>1</cp:revision>
  <dcterms:created xsi:type="dcterms:W3CDTF">2026-08-27T07:46:34Z</dcterms:created>
  <dcterms:modified xsi:type="dcterms:W3CDTF">2026-09-14T09:58:06Z</dcterms:modified>
</cp:coreProperties>
</file>